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318" r:id="rId2"/>
    <p:sldId id="324" r:id="rId3"/>
    <p:sldId id="325" r:id="rId4"/>
    <p:sldId id="326" r:id="rId5"/>
    <p:sldId id="327" r:id="rId6"/>
    <p:sldId id="32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80FF00"/>
    <a:srgbClr val="00FF00"/>
    <a:srgbClr val="669B48"/>
    <a:srgbClr val="4682C7"/>
    <a:srgbClr val="0095D5"/>
    <a:srgbClr val="00B0EB"/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7" autoAdjust="0"/>
    <p:restoredTop sz="90370" autoAdjust="0"/>
  </p:normalViewPr>
  <p:slideViewPr>
    <p:cSldViewPr snapToGrid="0">
      <p:cViewPr varScale="1">
        <p:scale>
          <a:sx n="132" d="100"/>
          <a:sy n="132" d="100"/>
        </p:scale>
        <p:origin x="96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90" y="24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Arial" charset="0"/>
              </a:defRPr>
            </a:lvl1pPr>
          </a:lstStyle>
          <a:p>
            <a:r>
              <a:rPr lang="en-US" dirty="0" smtClean="0"/>
              <a:t>Visual Studio Live! Chicago 2014</a:t>
            </a:r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Arial" charset="0"/>
              </a:defRPr>
            </a:lvl1pPr>
          </a:lstStyle>
          <a:p>
            <a:r>
              <a:rPr lang="en-US" dirty="0" smtClean="0"/>
              <a:t>©  2014 Visual Studio Live!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545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Franklin Gothic Medium" pitchFamily="34" charset="0"/>
              </a:defRPr>
            </a:lvl1pPr>
          </a:lstStyle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i="1">
                <a:latin typeface="Franklin Gothic Medium" pitchFamily="34" charset="0"/>
              </a:defRPr>
            </a:lvl1pPr>
          </a:lstStyle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fld id="{17E27147-5EC7-48E7-9B29-3508FD6F72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99340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1pPr>
    <a:lvl2pPr marL="233363" indent="9525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2pPr>
    <a:lvl3pPr marL="457200" indent="-95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3pPr>
    <a:lvl4pPr marL="681038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4pPr>
    <a:lvl5pPr marL="9048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4278313"/>
            <a:ext cx="5978525" cy="4592637"/>
          </a:xfrm>
          <a:ln/>
        </p:spPr>
        <p:txBody>
          <a:bodyPr lIns="92614" tIns="47092" rIns="92614" bIns="47092"/>
          <a:lstStyle/>
          <a:p>
            <a:endParaRPr lang="en-US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blackWhite">
          <a:xfrm>
            <a:off x="1100138" y="676275"/>
            <a:ext cx="4605337" cy="34528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93796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59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225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31763"/>
            <a:ext cx="1843088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131763"/>
            <a:ext cx="5380037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735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066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441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484313"/>
            <a:ext cx="3608387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484313"/>
            <a:ext cx="3608388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0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516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608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8346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8945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7178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hidden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tint val="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31763"/>
            <a:ext cx="73691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84313"/>
            <a:ext cx="7369175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txStyles>
    <p:titleStyle>
      <a:lvl1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2pPr>
      <a:lvl3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3pPr>
      <a:lvl4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4pPr>
      <a:lvl5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5pPr>
      <a:lvl6pPr marL="4572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6pPr>
      <a:lvl7pPr marL="9144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7pPr>
      <a:lvl8pPr marL="13716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8pPr>
      <a:lvl9pPr marL="18288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9pPr>
    </p:titleStyle>
    <p:bodyStyle>
      <a:lvl1pPr marL="431800" indent="-431800" algn="l" defTabSz="896938" rtl="0" eaLnBrk="0" fontAlgn="base" hangingPunct="0">
        <a:spcBef>
          <a:spcPct val="10000"/>
        </a:spcBef>
        <a:spcAft>
          <a:spcPct val="15000"/>
        </a:spcAft>
        <a:buClr>
          <a:srgbClr val="0095D5"/>
        </a:buClr>
        <a:buSzPct val="75000"/>
        <a:buFont typeface="Times" pitchFamily="28" charset="0"/>
        <a:buChar char="•"/>
        <a:tabLst>
          <a:tab pos="1387475" algn="l"/>
          <a:tab pos="1706563" algn="l"/>
          <a:tab pos="2079625" algn="l"/>
        </a:tabLst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25425" algn="l" defTabSz="896938" rtl="0" eaLnBrk="0" fontAlgn="base" hangingPunct="0">
        <a:spcBef>
          <a:spcPct val="0"/>
        </a:spcBef>
        <a:spcAft>
          <a:spcPct val="25000"/>
        </a:spcAft>
        <a:buClr>
          <a:srgbClr val="4682C7"/>
        </a:buClr>
        <a:buSzPct val="100000"/>
        <a:buChar char="–"/>
        <a:tabLst>
          <a:tab pos="1387475" algn="l"/>
          <a:tab pos="1706563" algn="l"/>
          <a:tab pos="2079625" algn="l"/>
        </a:tabLst>
        <a:defRPr sz="2100">
          <a:solidFill>
            <a:srgbClr val="D4D4D4"/>
          </a:solidFill>
          <a:latin typeface="+mn-lt"/>
        </a:defRPr>
      </a:lvl2pPr>
      <a:lvl3pPr marL="869950" algn="l" defTabSz="896938" rtl="0" eaLnBrk="0" fontAlgn="base" hangingPunct="0">
        <a:spcBef>
          <a:spcPct val="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900" b="1">
          <a:solidFill>
            <a:srgbClr val="FFCC00"/>
          </a:solidFill>
          <a:latin typeface="+mn-lt"/>
        </a:defRPr>
      </a:lvl3pPr>
      <a:lvl4pPr marL="998538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4pPr>
      <a:lvl5pPr marL="13446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5pPr>
      <a:lvl6pPr marL="18018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6pPr>
      <a:lvl7pPr marL="22590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7pPr>
      <a:lvl8pPr marL="27162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8pPr>
      <a:lvl9pPr marL="31734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orisyankov/DefinitelyTyp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ergey@Barskiy.com" TargetMode="External"/><Relationship Id="rId2" Type="http://schemas.openxmlformats.org/officeDocument/2006/relationships/hyperlink" Target="http://www.typescriptlan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tnetspeak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7443" y="2503497"/>
            <a:ext cx="6642997" cy="97948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292100"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mtClean="0">
                <a:solidFill>
                  <a:srgbClr val="FFCC00"/>
                </a:solidFill>
              </a:rPr>
              <a:t>Introduction </a:t>
            </a:r>
            <a:r>
              <a:rPr lang="en-US" dirty="0" smtClean="0">
                <a:solidFill>
                  <a:srgbClr val="FFCC00"/>
                </a:solidFill>
              </a:rPr>
              <a:t>to TypeScript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4597390" y="3864412"/>
            <a:ext cx="3987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23" tIns="42962" rIns="85923" bIns="42962"/>
          <a:lstStyle/>
          <a:p>
            <a:pPr algn="r" eaLnBrk="1" hangingPunct="1"/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Sergey Barskiy</a:t>
            </a: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 eaLnBrk="1" hangingPunct="1"/>
            <a:r>
              <a:rPr lang="en-US" sz="1800" b="1" dirty="0" smtClean="0">
                <a:solidFill>
                  <a:srgbClr val="00B0EB"/>
                </a:solidFill>
                <a:latin typeface="Arial" charset="0"/>
              </a:rPr>
              <a:t>Architect</a:t>
            </a:r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sz="1400" dirty="0">
              <a:latin typeface="Times New Roman" pitchFamily="28" charset="0"/>
            </a:endParaRP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6806144" y="4977250"/>
            <a:ext cx="18742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" charset="0"/>
              </a:rPr>
              <a:t>Level</a:t>
            </a:r>
            <a:r>
              <a:rPr lang="en-US">
                <a:latin typeface="Arial" charset="0"/>
              </a:rPr>
              <a:t>: </a:t>
            </a:r>
            <a:r>
              <a:rPr lang="en-US" smtClean="0">
                <a:solidFill>
                  <a:srgbClr val="00B0EB"/>
                </a:solidFill>
                <a:latin typeface="Arial" charset="0"/>
              </a:rPr>
              <a:t>Introductory</a:t>
            </a:r>
            <a:endParaRPr lang="en-US" dirty="0">
              <a:solidFill>
                <a:srgbClr val="80FF00"/>
              </a:solidFill>
              <a:latin typeface="Arial" charset="0"/>
            </a:endParaRPr>
          </a:p>
          <a:p>
            <a:pPr algn="r"/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TypeScript?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Superset of JavaScript</a:t>
            </a:r>
          </a:p>
          <a:p>
            <a:r>
              <a:rPr lang="en-US" dirty="0" smtClean="0"/>
              <a:t>Compiles to JavaScript</a:t>
            </a:r>
          </a:p>
          <a:p>
            <a:r>
              <a:rPr lang="en-US" dirty="0" smtClean="0"/>
              <a:t>Higher (than JS</a:t>
            </a:r>
            <a:r>
              <a:rPr lang="en-US" smtClean="0"/>
              <a:t>) level </a:t>
            </a:r>
            <a:r>
              <a:rPr lang="en-US" dirty="0" smtClean="0"/>
              <a:t>language with concepts such as </a:t>
            </a:r>
          </a:p>
          <a:p>
            <a:pPr lvl="1"/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Generics</a:t>
            </a:r>
          </a:p>
          <a:p>
            <a:pPr lvl="1"/>
            <a:r>
              <a:rPr lang="en-US" dirty="0" smtClean="0"/>
              <a:t>Modules</a:t>
            </a:r>
          </a:p>
        </p:txBody>
      </p:sp>
    </p:spTree>
    <p:extLst>
      <p:ext uri="{BB962C8B-B14F-4D97-AF65-F5344CB8AC3E}">
        <p14:creationId xmlns:p14="http://schemas.microsoft.com/office/powerpoint/2010/main" val="2040875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TypeScript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/ compile time language.  JavaScript is used at run time</a:t>
            </a:r>
          </a:p>
          <a:p>
            <a:r>
              <a:rPr lang="en-US" dirty="0" smtClean="0"/>
              <a:t>At compile time TS preforms tests to ensure the code complies with declared intents</a:t>
            </a:r>
          </a:p>
          <a:p>
            <a:r>
              <a:rPr lang="en-US" dirty="0" smtClean="0"/>
              <a:t>Robust IntelliSense support</a:t>
            </a:r>
          </a:p>
          <a:p>
            <a:r>
              <a:rPr lang="en-US" dirty="0" smtClean="0"/>
              <a:t>Developers (at least I do) make fewer errors than in JavaScript</a:t>
            </a:r>
          </a:p>
        </p:txBody>
      </p:sp>
    </p:spTree>
    <p:extLst>
      <p:ext uri="{BB962C8B-B14F-4D97-AF65-F5344CB8AC3E}">
        <p14:creationId xmlns:p14="http://schemas.microsoft.com/office/powerpoint/2010/main" val="141455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external libraries?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TypeScript has concept of definition files.  Those contain just interfaces.  </a:t>
            </a:r>
          </a:p>
          <a:p>
            <a:r>
              <a:rPr lang="en-US" dirty="0" smtClean="0"/>
              <a:t>You can add a definition file to an existing JS library, including yours.</a:t>
            </a:r>
          </a:p>
          <a:p>
            <a:r>
              <a:rPr lang="en-US" dirty="0" smtClean="0"/>
              <a:t>There is a project on </a:t>
            </a:r>
            <a:r>
              <a:rPr lang="en-US" dirty="0" err="1" smtClean="0"/>
              <a:t>GitHub</a:t>
            </a:r>
            <a:r>
              <a:rPr lang="en-US" dirty="0" smtClean="0"/>
              <a:t> that contains definition files for many</a:t>
            </a:r>
            <a:r>
              <a:rPr lang="en-US" smtClean="0"/>
              <a:t>, many common </a:t>
            </a:r>
            <a:r>
              <a:rPr lang="en-US" dirty="0" smtClean="0"/>
              <a:t>JS libraries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github.com/borisyankov/DefinitelyTyped</a:t>
            </a:r>
            <a:endParaRPr lang="en-US" dirty="0" smtClean="0"/>
          </a:p>
          <a:p>
            <a:pPr lvl="1"/>
            <a:r>
              <a:rPr lang="en-US" dirty="0" smtClean="0"/>
              <a:t>Most are available as </a:t>
            </a:r>
            <a:r>
              <a:rPr lang="en-US" dirty="0" err="1" smtClean="0"/>
              <a:t>Nuget</a:t>
            </a:r>
            <a:r>
              <a:rPr lang="en-US" dirty="0" smtClean="0"/>
              <a:t> packages</a:t>
            </a:r>
          </a:p>
        </p:txBody>
      </p:sp>
    </p:spTree>
    <p:extLst>
      <p:ext uri="{BB962C8B-B14F-4D97-AF65-F5344CB8AC3E}">
        <p14:creationId xmlns:p14="http://schemas.microsoft.com/office/powerpoint/2010/main" val="3180135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Modules</a:t>
            </a:r>
          </a:p>
          <a:p>
            <a:r>
              <a:rPr lang="en-US" dirty="0" smtClean="0"/>
              <a:t>Types System</a:t>
            </a:r>
          </a:p>
          <a:p>
            <a:r>
              <a:rPr lang="en-US" dirty="0" smtClean="0"/>
              <a:t>Interfaces</a:t>
            </a:r>
          </a:p>
          <a:p>
            <a:r>
              <a:rPr lang="en-US" dirty="0" smtClean="0"/>
              <a:t>Classes with inheritance</a:t>
            </a:r>
          </a:p>
          <a:p>
            <a:r>
              <a:rPr lang="en-US" dirty="0" smtClean="0"/>
              <a:t>Export (Public)</a:t>
            </a:r>
            <a:endParaRPr lang="en-US" dirty="0"/>
          </a:p>
          <a:p>
            <a:r>
              <a:rPr lang="en-US" dirty="0" smtClean="0"/>
              <a:t>Import (aka using in C#)</a:t>
            </a:r>
            <a:endParaRPr lang="en-US" dirty="0"/>
          </a:p>
          <a:p>
            <a:r>
              <a:rPr lang="en-US" dirty="0" smtClean="0"/>
              <a:t>Functions (with and without parameters and return values)</a:t>
            </a:r>
          </a:p>
          <a:p>
            <a:r>
              <a:rPr lang="en-US" dirty="0" smtClean="0"/>
              <a:t>Constructors</a:t>
            </a:r>
          </a:p>
          <a:p>
            <a:r>
              <a:rPr lang="en-US" dirty="0" smtClean="0"/>
              <a:t>Constructors with public or private properties</a:t>
            </a:r>
          </a:p>
          <a:p>
            <a:r>
              <a:rPr lang="en-US" dirty="0" smtClean="0"/>
              <a:t>Generics</a:t>
            </a:r>
          </a:p>
        </p:txBody>
      </p:sp>
    </p:spTree>
    <p:extLst>
      <p:ext uri="{BB962C8B-B14F-4D97-AF65-F5344CB8AC3E}">
        <p14:creationId xmlns:p14="http://schemas.microsoft.com/office/powerpoint/2010/main" val="37755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http://www.typescriptlang.org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Sergey@Barskiy.com</a:t>
            </a:r>
            <a:endParaRPr lang="en-US" dirty="0"/>
          </a:p>
          <a:p>
            <a:r>
              <a:rPr lang="en-US" dirty="0">
                <a:hlinkClick r:id="rId4"/>
              </a:rPr>
              <a:t>http://DotNetSpeak.com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873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ual Studio Live! Chicago 2013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00"/>
      </a:lt2>
      <a:accent1>
        <a:srgbClr val="000080"/>
      </a:accent1>
      <a:accent2>
        <a:srgbClr val="3333CC"/>
      </a:accent2>
      <a:accent3>
        <a:srgbClr val="AAAAC0"/>
      </a:accent3>
      <a:accent4>
        <a:srgbClr val="DADADA"/>
      </a:accent4>
      <a:accent5>
        <a:srgbClr val="AAAAC0"/>
      </a:accent5>
      <a:accent6>
        <a:srgbClr val="2D2DB9"/>
      </a:accent6>
      <a:hlink>
        <a:srgbClr val="6699FF"/>
      </a:hlink>
      <a:folHlink>
        <a:srgbClr val="CC0000"/>
      </a:folHlink>
    </a:clrScheme>
    <a:fontScheme name="Visual Studio Live! Las Vegas 20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Visual Studio Live! Las Vegas 201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ual Studio Live! Las Vegas 201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202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Franklin Gothic Medium</vt:lpstr>
      <vt:lpstr>Lucida Console</vt:lpstr>
      <vt:lpstr>Times</vt:lpstr>
      <vt:lpstr>Times New Roman</vt:lpstr>
      <vt:lpstr>Visual Studio Live! Chicago 2013</vt:lpstr>
      <vt:lpstr>Introduction to TypeScript</vt:lpstr>
      <vt:lpstr>What is TypeScript?</vt:lpstr>
      <vt:lpstr>What does TypeScript do?</vt:lpstr>
      <vt:lpstr>What about external libraries?</vt:lpstr>
      <vt:lpstr>Demo</vt:lpstr>
      <vt:lpstr>More Information</vt:lpstr>
    </vt:vector>
  </TitlesOfParts>
  <Company>1105 Media,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 That is Really Long and Covers Two Lines</dc:title>
  <dc:creator>Brent Sutton</dc:creator>
  <cp:lastModifiedBy>Barskiy, Sergey</cp:lastModifiedBy>
  <cp:revision>62</cp:revision>
  <dcterms:created xsi:type="dcterms:W3CDTF">2004-06-15T18:50:25Z</dcterms:created>
  <dcterms:modified xsi:type="dcterms:W3CDTF">2014-04-19T12:05:46Z</dcterms:modified>
</cp:coreProperties>
</file>