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318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CC00"/>
    <a:srgbClr val="80FF00"/>
    <a:srgbClr val="00FF00"/>
    <a:srgbClr val="669B48"/>
    <a:srgbClr val="4682C7"/>
    <a:srgbClr val="0095D5"/>
    <a:srgbClr val="00B0EB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7" autoAdjust="0"/>
    <p:restoredTop sz="90370" autoAdjust="0"/>
  </p:normalViewPr>
  <p:slideViewPr>
    <p:cSldViewPr snapToGrid="0">
      <p:cViewPr varScale="1">
        <p:scale>
          <a:sx n="106" d="100"/>
          <a:sy n="106" d="100"/>
        </p:scale>
        <p:origin x="1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90" y="24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</a:defRPr>
            </a:lvl1pPr>
          </a:lstStyle>
          <a:p>
            <a:r>
              <a:rPr lang="en-US" dirty="0" smtClean="0"/>
              <a:t>Visual Studio Live! Chicago 2014</a:t>
            </a: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r>
              <a:rPr lang="en-US" dirty="0" smtClean="0"/>
              <a:t>©  2014 Visual Studio Live!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54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Medium" pitchFamily="34" charset="0"/>
              </a:defRPr>
            </a:lvl1pPr>
          </a:lstStyle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i="1">
                <a:latin typeface="Franklin Gothic Medium" pitchFamily="34" charset="0"/>
              </a:defRPr>
            </a:lvl1pPr>
          </a:lstStyle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fld id="{17E27147-5EC7-48E7-9B29-3508FD6F72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9934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4919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59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2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31763"/>
            <a:ext cx="1843088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131763"/>
            <a:ext cx="5380037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35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66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441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6083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484313"/>
            <a:ext cx="3608388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16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608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8346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89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7178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tint val="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31763"/>
            <a:ext cx="7369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36917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txStyles>
    <p:titleStyle>
      <a:lvl1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2pPr>
      <a:lvl3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3pPr>
      <a:lvl4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4pPr>
      <a:lvl5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5pPr>
      <a:lvl6pPr marL="4572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6pPr>
      <a:lvl7pPr marL="9144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7pPr>
      <a:lvl8pPr marL="13716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8pPr>
      <a:lvl9pPr marL="18288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Clr>
          <a:srgbClr val="0095D5"/>
        </a:buClr>
        <a:buSzPct val="75000"/>
        <a:buFont typeface="Times" pitchFamily="28" charset="0"/>
        <a:buChar char="•"/>
        <a:tabLst>
          <a:tab pos="1387475" algn="l"/>
          <a:tab pos="1706563" algn="l"/>
          <a:tab pos="2079625" algn="l"/>
        </a:tabLs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Clr>
          <a:srgbClr val="4682C7"/>
        </a:buClr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rgbClr val="D4D4D4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FFCC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@Barskiy.com" TargetMode="External"/><Relationship Id="rId2" Type="http://schemas.openxmlformats.org/officeDocument/2006/relationships/hyperlink" Target="http://angularj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tnetspeak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ngularj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7443" y="2503497"/>
            <a:ext cx="6642997" cy="97948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292100"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dirty="0" smtClean="0">
                <a:solidFill>
                  <a:srgbClr val="FFCC00"/>
                </a:solidFill>
              </a:rPr>
              <a:t>Introduction to Angular JS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597390" y="3864412"/>
            <a:ext cx="3987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algn="r" eaLnBrk="1" hangingPunct="1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Sergey Barskiy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eaLnBrk="1" hangingPunct="1"/>
            <a:r>
              <a:rPr lang="en-US" sz="1800" b="1" dirty="0" smtClean="0">
                <a:solidFill>
                  <a:srgbClr val="00B0EB"/>
                </a:solidFill>
                <a:latin typeface="Arial" charset="0"/>
              </a:rPr>
              <a:t>Working Class Nobody</a:t>
            </a:r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dirty="0">
              <a:latin typeface="Times New Roman" pitchFamily="28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6806144" y="4977250"/>
            <a:ext cx="18742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charset="0"/>
              </a:rPr>
              <a:t>Level</a:t>
            </a:r>
            <a:r>
              <a:rPr lang="en-US">
                <a:latin typeface="Arial" charset="0"/>
              </a:rPr>
              <a:t>: </a:t>
            </a:r>
            <a:r>
              <a:rPr lang="en-US" smtClean="0">
                <a:solidFill>
                  <a:srgbClr val="00B0EB"/>
                </a:solidFill>
                <a:latin typeface="Arial" charset="0"/>
              </a:rPr>
              <a:t>Introductory</a:t>
            </a:r>
            <a:endParaRPr lang="en-US" dirty="0">
              <a:solidFill>
                <a:srgbClr val="80FF00"/>
              </a:solidFill>
              <a:latin typeface="Arial" charset="0"/>
            </a:endParaRPr>
          </a:p>
          <a:p>
            <a:pPr algn="r"/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://angularjs.org/</a:t>
            </a:r>
            <a:endParaRPr lang="en-US" dirty="0" smtClean="0"/>
          </a:p>
          <a:p>
            <a:r>
              <a:rPr lang="en-US" dirty="0">
                <a:hlinkClick r:id="rId3"/>
              </a:rPr>
              <a:t>Sergey@Barskiy.com</a:t>
            </a:r>
            <a:endParaRPr lang="en-US" dirty="0"/>
          </a:p>
          <a:p>
            <a:r>
              <a:rPr lang="en-US" dirty="0">
                <a:hlinkClick r:id="rId4"/>
              </a:rPr>
              <a:t>http://DotNetSpeak.com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6825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Angular?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Superheroic</a:t>
            </a:r>
            <a:r>
              <a:rPr lang="en-US" dirty="0" smtClean="0"/>
              <a:t> MVW framework” </a:t>
            </a:r>
            <a:r>
              <a:rPr lang="en-US" dirty="0">
                <a:hlinkClick r:id="rId2"/>
              </a:rPr>
              <a:t>http://angularjs.org/</a:t>
            </a:r>
            <a:endParaRPr lang="en-US" dirty="0" smtClean="0"/>
          </a:p>
          <a:p>
            <a:r>
              <a:rPr lang="en-US" dirty="0" smtClean="0"/>
              <a:t>JavaScript framework for building (mostly) single page web applications (SPAs)</a:t>
            </a:r>
          </a:p>
          <a:p>
            <a:r>
              <a:rPr lang="en-US" dirty="0" smtClean="0"/>
              <a:t>MV* pattern based framework.</a:t>
            </a:r>
          </a:p>
        </p:txBody>
      </p:sp>
    </p:spTree>
    <p:extLst>
      <p:ext uri="{BB962C8B-B14F-4D97-AF65-F5344CB8AC3E}">
        <p14:creationId xmlns:p14="http://schemas.microsoft.com/office/powerpoint/2010/main" val="2529950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/ MV*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– JavaScript objects</a:t>
            </a:r>
          </a:p>
          <a:p>
            <a:r>
              <a:rPr lang="en-US" dirty="0" smtClean="0"/>
              <a:t>View – HTML</a:t>
            </a:r>
          </a:p>
          <a:p>
            <a:r>
              <a:rPr lang="en-US" dirty="0" smtClean="0"/>
              <a:t>Controller – Controller and Scope objects</a:t>
            </a:r>
          </a:p>
          <a:p>
            <a:r>
              <a:rPr lang="en-US" dirty="0" smtClean="0"/>
              <a:t>Main advantage over traditional web app – separation of concerns</a:t>
            </a:r>
          </a:p>
          <a:p>
            <a:r>
              <a:rPr lang="en-US" dirty="0"/>
              <a:t>How do we relate this to XAML – MVVM pattern?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70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2686"/>
            <a:ext cx="7886700" cy="783771"/>
          </a:xfrm>
        </p:spPr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 data binding</a:t>
            </a:r>
          </a:p>
          <a:p>
            <a:pPr lvl="1"/>
            <a:r>
              <a:rPr lang="en-US" dirty="0" smtClean="0"/>
              <a:t>Digest loop</a:t>
            </a:r>
          </a:p>
          <a:p>
            <a:pPr lvl="1"/>
            <a:r>
              <a:rPr lang="en-US" dirty="0" smtClean="0"/>
              <a:t>Performance limitations</a:t>
            </a:r>
          </a:p>
          <a:p>
            <a:pPr lvl="1"/>
            <a:r>
              <a:rPr lang="en-US" dirty="0" smtClean="0"/>
              <a:t>Compare to Knockout </a:t>
            </a:r>
          </a:p>
          <a:p>
            <a:r>
              <a:rPr lang="en-US" dirty="0" err="1" smtClean="0"/>
              <a:t>Templating</a:t>
            </a:r>
            <a:endParaRPr lang="en-US" dirty="0" smtClean="0"/>
          </a:p>
          <a:p>
            <a:r>
              <a:rPr lang="en-US" dirty="0" smtClean="0"/>
              <a:t>Routing</a:t>
            </a:r>
          </a:p>
          <a:p>
            <a:r>
              <a:rPr lang="en-US" dirty="0" smtClean="0"/>
              <a:t>Dependency injection</a:t>
            </a:r>
          </a:p>
          <a:p>
            <a:r>
              <a:rPr lang="en-US" dirty="0" smtClean="0"/>
              <a:t>Testability</a:t>
            </a:r>
          </a:p>
          <a:p>
            <a:r>
              <a:rPr lang="en-US" dirty="0" smtClean="0"/>
              <a:t>Modularity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19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Conceptual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Directives - HTML manipulation constructs</a:t>
            </a:r>
          </a:p>
          <a:p>
            <a:r>
              <a:rPr lang="en-US" dirty="0" smtClean="0"/>
              <a:t>Filters – data formatting and data filtering constructs</a:t>
            </a:r>
          </a:p>
          <a:p>
            <a:r>
              <a:rPr lang="en-US" dirty="0" smtClean="0"/>
              <a:t>Controllers  - provide view model that glues HTML to properties and methods of JavaScript objects, expressed through scope.</a:t>
            </a:r>
          </a:p>
          <a:p>
            <a:r>
              <a:rPr lang="en-US" dirty="0" smtClean="0"/>
              <a:t>Services – provide functions to controllers, such as access to server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37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Built-In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(</a:t>
            </a:r>
            <a:r>
              <a:rPr lang="en-US" dirty="0" err="1" smtClean="0"/>
              <a:t>ngApp</a:t>
            </a:r>
            <a:r>
              <a:rPr lang="en-US" dirty="0" smtClean="0"/>
              <a:t>) – top level object</a:t>
            </a:r>
          </a:p>
          <a:p>
            <a:r>
              <a:rPr lang="en-US" dirty="0" smtClean="0"/>
              <a:t>View (</a:t>
            </a:r>
            <a:r>
              <a:rPr lang="en-US" dirty="0" err="1" smtClean="0"/>
              <a:t>ngView</a:t>
            </a:r>
            <a:r>
              <a:rPr lang="en-US" dirty="0" smtClean="0"/>
              <a:t>) – placeholder for view templates</a:t>
            </a:r>
          </a:p>
          <a:p>
            <a:r>
              <a:rPr lang="en-US" dirty="0" smtClean="0"/>
              <a:t>Controller (</a:t>
            </a:r>
            <a:r>
              <a:rPr lang="en-US" dirty="0" err="1" smtClean="0"/>
              <a:t>ngController</a:t>
            </a:r>
            <a:r>
              <a:rPr lang="en-US" dirty="0" smtClean="0"/>
              <a:t>) – wires up controller to a subset of DOM</a:t>
            </a:r>
          </a:p>
          <a:p>
            <a:r>
              <a:rPr lang="en-US" dirty="0" smtClean="0"/>
              <a:t>Binding (</a:t>
            </a:r>
            <a:r>
              <a:rPr lang="en-US" dirty="0" err="1" smtClean="0"/>
              <a:t>ngModel</a:t>
            </a:r>
            <a:r>
              <a:rPr lang="en-US" dirty="0" smtClean="0"/>
              <a:t>) – sets up two way data binding</a:t>
            </a:r>
          </a:p>
          <a:p>
            <a:r>
              <a:rPr lang="en-US" dirty="0" smtClean="0"/>
              <a:t>Event directives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60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Built-In Directives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(ng assumed in the name)</a:t>
            </a:r>
          </a:p>
          <a:p>
            <a:r>
              <a:rPr lang="en-US" dirty="0" smtClean="0"/>
              <a:t>Validation (required, min, max)</a:t>
            </a:r>
          </a:p>
          <a:p>
            <a:r>
              <a:rPr lang="en-US" dirty="0" smtClean="0"/>
              <a:t>HTML (show, hide, if, switch, disable, </a:t>
            </a:r>
            <a:r>
              <a:rPr lang="en-US" dirty="0" err="1" smtClean="0"/>
              <a:t>readonly</a:t>
            </a:r>
            <a:r>
              <a:rPr lang="en-US" smtClean="0"/>
              <a:t>, include)</a:t>
            </a:r>
            <a:endParaRPr lang="en-US" dirty="0" smtClean="0"/>
          </a:p>
          <a:p>
            <a:r>
              <a:rPr lang="en-US" dirty="0" err="1" smtClean="0"/>
              <a:t>Init</a:t>
            </a:r>
            <a:endParaRPr lang="en-US" dirty="0" smtClean="0"/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Repeat</a:t>
            </a:r>
          </a:p>
          <a:p>
            <a:r>
              <a:rPr lang="en-US" dirty="0" smtClean="0"/>
              <a:t>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50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Built-In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 ($http)</a:t>
            </a:r>
          </a:p>
          <a:p>
            <a:r>
              <a:rPr lang="en-US" dirty="0" smtClean="0"/>
              <a:t>Cache ($</a:t>
            </a:r>
            <a:r>
              <a:rPr lang="en-US" dirty="0" err="1" smtClean="0"/>
              <a:t>cacheFactory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Document ($document)</a:t>
            </a:r>
          </a:p>
          <a:p>
            <a:r>
              <a:rPr lang="en-US" dirty="0" smtClean="0"/>
              <a:t>Windows ($window)</a:t>
            </a:r>
          </a:p>
          <a:p>
            <a:r>
              <a:rPr lang="en-US" smtClean="0"/>
              <a:t>Timeout ($timeout)</a:t>
            </a:r>
            <a:endParaRPr lang="en-US" dirty="0" smtClean="0"/>
          </a:p>
          <a:p>
            <a:r>
              <a:rPr lang="en-US" dirty="0" smtClean="0"/>
              <a:t>Address ($location)</a:t>
            </a:r>
          </a:p>
          <a:p>
            <a:r>
              <a:rPr lang="en-US" dirty="0" smtClean="0"/>
              <a:t>Value parser ($parse)</a:t>
            </a:r>
          </a:p>
          <a:p>
            <a:r>
              <a:rPr lang="en-US" dirty="0" smtClean="0"/>
              <a:t>Promises ($q)</a:t>
            </a:r>
          </a:p>
          <a:p>
            <a:r>
              <a:rPr lang="en-US" dirty="0" smtClean="0"/>
              <a:t>Scope ($</a:t>
            </a:r>
            <a:r>
              <a:rPr lang="en-US" dirty="0" err="1" smtClean="0"/>
              <a:t>rootScope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568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helper methods</a:t>
            </a:r>
          </a:p>
          <a:p>
            <a:pPr lvl="1"/>
            <a:r>
              <a:rPr lang="en-US" dirty="0" err="1" smtClean="0"/>
              <a:t>fromJson</a:t>
            </a:r>
            <a:r>
              <a:rPr lang="en-US" dirty="0" smtClean="0"/>
              <a:t>, </a:t>
            </a:r>
            <a:r>
              <a:rPr lang="en-US" dirty="0" err="1" smtClean="0"/>
              <a:t>toJson</a:t>
            </a:r>
            <a:endParaRPr lang="en-US" dirty="0" smtClean="0"/>
          </a:p>
          <a:p>
            <a:pPr lvl="1"/>
            <a:r>
              <a:rPr lang="en-US" dirty="0" smtClean="0"/>
              <a:t>String manipulations (upper, lower)</a:t>
            </a:r>
          </a:p>
          <a:p>
            <a:pPr lvl="1"/>
            <a:r>
              <a:rPr lang="en-US" dirty="0" smtClean="0"/>
              <a:t>Object testing (</a:t>
            </a:r>
            <a:r>
              <a:rPr lang="en-US" dirty="0" err="1" smtClean="0"/>
              <a:t>isObject</a:t>
            </a:r>
            <a:r>
              <a:rPr lang="en-US" dirty="0" smtClean="0"/>
              <a:t>, </a:t>
            </a:r>
            <a:r>
              <a:rPr lang="en-US" dirty="0" err="1" smtClean="0"/>
              <a:t>isNumber</a:t>
            </a:r>
            <a:r>
              <a:rPr lang="en-US" smtClean="0"/>
              <a:t>, etc…)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084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isual Studio Live! Chicago 2013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isual Studio Live! Las Vegas 20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isual Studio Live! Las Vegas 201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! Las Vegas 201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330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Franklin Gothic Medium</vt:lpstr>
      <vt:lpstr>Lucida Console</vt:lpstr>
      <vt:lpstr>Times</vt:lpstr>
      <vt:lpstr>Times New Roman</vt:lpstr>
      <vt:lpstr>Visual Studio Live! Chicago 2013</vt:lpstr>
      <vt:lpstr>Introduction to Angular JS</vt:lpstr>
      <vt:lpstr>What is Angular?</vt:lpstr>
      <vt:lpstr>MVC / MV*</vt:lpstr>
      <vt:lpstr>Features</vt:lpstr>
      <vt:lpstr>Angular Conceptual Components</vt:lpstr>
      <vt:lpstr>Angular Built-In Directives</vt:lpstr>
      <vt:lpstr>Angular Built-In Directives (Cont.)</vt:lpstr>
      <vt:lpstr>Angular Built-In Services</vt:lpstr>
      <vt:lpstr>Angular Methods</vt:lpstr>
      <vt:lpstr>More Information</vt:lpstr>
    </vt:vector>
  </TitlesOfParts>
  <Company>1105 Media,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That is Really Long and Covers Two Lines</dc:title>
  <dc:creator>Brent Sutton</dc:creator>
  <cp:lastModifiedBy>Barskiy, Sergey</cp:lastModifiedBy>
  <cp:revision>63</cp:revision>
  <dcterms:created xsi:type="dcterms:W3CDTF">2004-06-15T18:50:25Z</dcterms:created>
  <dcterms:modified xsi:type="dcterms:W3CDTF">2014-05-06T18:21:47Z</dcterms:modified>
</cp:coreProperties>
</file>